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12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D1A758-2E85-41CB-A365-DB37674E6668}" type="datetimeFigureOut">
              <a:rPr lang="en-CA" smtClean="0"/>
              <a:pPr/>
              <a:t>2012-12-05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487BC5-02C9-4506-9D77-19FBB8C5C061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948264" y="1305054"/>
            <a:ext cx="219573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Golden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1200" b="1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EP1392.41</a:t>
            </a:r>
            <a:endParaRPr lang="en-GB" sz="1200" b="1" dirty="0" smtClean="0"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Corner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Coordinates: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A: N 51° 48’ 10.9”   W 117° 42’ 29.5”</a:t>
            </a:r>
            <a:endParaRPr kumimoji="0" lang="en-CA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B: N 51° 48’ 14.3”   W 117° 42’ 38.2”</a:t>
            </a:r>
            <a:endParaRPr kumimoji="0" lang="en-CA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  C: N 51° 48’ 11.8”   W 117° 42’ 40.6”</a:t>
            </a:r>
            <a:endParaRPr kumimoji="0" lang="en-GB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  D: </a:t>
            </a:r>
            <a:r>
              <a:rPr kumimoji="0" lang="en-GB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N 51° 48’ 08.6”   W 117° 42’ 31.7”</a:t>
            </a:r>
            <a:endParaRPr kumimoji="0" lang="en-CA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sz="1000" b="1" dirty="0">
                <a:cs typeface="Arial" pitchFamily="34" charset="0"/>
              </a:rPr>
              <a:t> </a:t>
            </a:r>
            <a:r>
              <a:rPr lang="en-CA" sz="1000" b="1" dirty="0" smtClean="0">
                <a:cs typeface="Arial" pitchFamily="34" charset="0"/>
              </a:rPr>
              <a:t>  </a:t>
            </a:r>
            <a:endParaRPr kumimoji="0" lang="en-CA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58429" y="4725144"/>
            <a:ext cx="154721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 smtClean="0"/>
              <a:t>A17645  CP 322 BLK 2</a:t>
            </a:r>
          </a:p>
          <a:p>
            <a:r>
              <a:rPr lang="en-CA" sz="1200" dirty="0" smtClean="0"/>
              <a:t>UTM 11N  451080</a:t>
            </a:r>
          </a:p>
          <a:p>
            <a:r>
              <a:rPr lang="en-CA" sz="1200" dirty="0" smtClean="0"/>
              <a:t> </a:t>
            </a:r>
            <a:r>
              <a:rPr lang="en-CA" sz="1200" dirty="0" smtClean="0"/>
              <a:t>                 5739370</a:t>
            </a:r>
            <a:endParaRPr lang="en-CA" sz="1200" dirty="0" smtClean="0"/>
          </a:p>
          <a:p>
            <a:r>
              <a:rPr lang="en-CA" sz="1200" dirty="0" smtClean="0"/>
              <a:t>ICH </a:t>
            </a:r>
            <a:r>
              <a:rPr lang="en-CA" sz="1200" dirty="0" smtClean="0"/>
              <a:t>mw1</a:t>
            </a:r>
          </a:p>
          <a:p>
            <a:r>
              <a:rPr lang="en-CA" sz="1200" dirty="0" err="1" smtClean="0"/>
              <a:t>Mapsheet</a:t>
            </a:r>
            <a:r>
              <a:rPr lang="en-CA" sz="1200" dirty="0" smtClean="0"/>
              <a:t> 082.N082</a:t>
            </a:r>
          </a:p>
          <a:p>
            <a:r>
              <a:rPr lang="en-CA" sz="1200" dirty="0" smtClean="0"/>
              <a:t>Elev: 860 m</a:t>
            </a:r>
          </a:p>
          <a:p>
            <a:r>
              <a:rPr lang="en-CA" sz="1200" dirty="0" smtClean="0"/>
              <a:t>Scale: 1:5000</a:t>
            </a:r>
            <a:endParaRPr lang="en-CA" sz="12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23528" y="476672"/>
            <a:ext cx="6552728" cy="5755932"/>
            <a:chOff x="323528" y="476672"/>
            <a:chExt cx="6552728" cy="5755932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3528" y="900366"/>
              <a:ext cx="6552728" cy="533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4"/>
            <p:cNvSpPr txBox="1"/>
            <p:nvPr/>
          </p:nvSpPr>
          <p:spPr>
            <a:xfrm>
              <a:off x="1619672" y="476672"/>
              <a:ext cx="393306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 smtClean="0"/>
                <a:t>Golden AMAT Installation Planted 2012</a:t>
              </a:r>
              <a:endParaRPr lang="en-CA" b="1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843808" y="2996952"/>
              <a:ext cx="3080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 smtClean="0"/>
                <a:t>C</a:t>
              </a:r>
              <a:endParaRPr lang="en-CA" b="1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427984" y="292494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 smtClean="0"/>
                <a:t>A</a:t>
              </a:r>
              <a:endParaRPr lang="en-CA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139952" y="3501008"/>
              <a:ext cx="3305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 smtClean="0"/>
                <a:t>D</a:t>
              </a:r>
              <a:endParaRPr lang="en-CA" b="1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59832" y="2204864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 smtClean="0"/>
                <a:t>B</a:t>
              </a:r>
              <a:endParaRPr lang="en-CA" b="1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104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vberger</dc:creator>
  <cp:lastModifiedBy>vberger</cp:lastModifiedBy>
  <cp:revision>3</cp:revision>
  <dcterms:created xsi:type="dcterms:W3CDTF">2012-08-10T19:48:55Z</dcterms:created>
  <dcterms:modified xsi:type="dcterms:W3CDTF">2012-12-05T23:21:09Z</dcterms:modified>
</cp:coreProperties>
</file>